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0DE9-3F37-4243-84FC-0CB73BDD8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FIVE STONES OF VICTORY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E09AC-7123-6048-9B00-F5FE23D60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F299-5D80-BC4C-B96F-A3BE1722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FC75-B4AF-8B41-81D3-61A5248939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/>
          <a:lstStyle/>
          <a:p>
            <a:r>
              <a:rPr lang="en-US"/>
              <a:t>1 Samuel 17:40 KJVSAnd he took his staff in his hand, and chose him five smooth stones out of the brook, and put them in a shepherd's bag which he had, even in a scrip; and his sling was in his hand: and he drew near to the Philistine.1. Faith2. Obedience 3. Praise 4. Trust5. Courage </a:t>
            </a:r>
          </a:p>
        </p:txBody>
      </p:sp>
    </p:spTree>
    <p:extLst>
      <p:ext uri="{BB962C8B-B14F-4D97-AF65-F5344CB8AC3E}">
        <p14:creationId xmlns:p14="http://schemas.microsoft.com/office/powerpoint/2010/main" val="235136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97F2-2713-E44A-9744-11EF3F42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01150-4687-EC4B-9366-38C15E77F2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Matthew 17:20-21 KJVSAnd Jesus said unto them, Because of your unbelief: for verily I say unto you, If ye have faith as a grain of mustard seed, ye shall say unto this mountain, Remove hence to yonder place; and it shall remove; and nothing shall be impossible unto you. [21] Howbeit this kind goeth not out but by prayer and fasting.</a:t>
            </a:r>
          </a:p>
        </p:txBody>
      </p:sp>
    </p:spTree>
    <p:extLst>
      <p:ext uri="{BB962C8B-B14F-4D97-AF65-F5344CB8AC3E}">
        <p14:creationId xmlns:p14="http://schemas.microsoft.com/office/powerpoint/2010/main" val="228522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E349-A1AD-0D46-95A4-B45E26D5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2. Obedience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F61F-7706-9843-89B9-74B0CB65D0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Isaiah 1:19 KJVSIf ye be willing and obedient, ye shall eat the good of the land:</a:t>
            </a:r>
          </a:p>
        </p:txBody>
      </p:sp>
    </p:spTree>
    <p:extLst>
      <p:ext uri="{BB962C8B-B14F-4D97-AF65-F5344CB8AC3E}">
        <p14:creationId xmlns:p14="http://schemas.microsoft.com/office/powerpoint/2010/main" val="75615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C36F7-0D10-6E4A-9680-D9452B44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3. Praise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7F3D-BE67-B547-9ABA-BD3C5C6AA8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Psalm 22:3 KJVSBut thou art holy, O thou that inhabitest the praises of Israel.</a:t>
            </a:r>
          </a:p>
        </p:txBody>
      </p:sp>
    </p:spTree>
    <p:extLst>
      <p:ext uri="{BB962C8B-B14F-4D97-AF65-F5344CB8AC3E}">
        <p14:creationId xmlns:p14="http://schemas.microsoft.com/office/powerpoint/2010/main" val="195784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203E-F323-7241-8881-CC10FE509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4. Trust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977C7-9869-A04E-B2FF-F13F43B7DE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Proverbs 3:5-6 KJVSTrust in the Lord with all thine heart; and lean not unto thine own understanding. [6] In all thy ways acknowledge him, and he shall direct thy paths.</a:t>
            </a:r>
          </a:p>
        </p:txBody>
      </p:sp>
    </p:spTree>
    <p:extLst>
      <p:ext uri="{BB962C8B-B14F-4D97-AF65-F5344CB8AC3E}">
        <p14:creationId xmlns:p14="http://schemas.microsoft.com/office/powerpoint/2010/main" val="103597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C027-B4ED-5745-9305-78AC837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5. Courage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798A4-4CA2-0146-9E69-7D721A1B7C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r>
              <a:rPr lang="en-US"/>
              <a:t>2 Timothy 1:6-7 KJVSWherefore I put thee in remembrance that thou stir up the gift of God, which is in thee by the putting on of my hands. [7] For God hath not given us the spirit of fear; but of power, and of love, and of a sound mind.</a:t>
            </a:r>
          </a:p>
        </p:txBody>
      </p:sp>
    </p:spTree>
    <p:extLst>
      <p:ext uri="{BB962C8B-B14F-4D97-AF65-F5344CB8AC3E}">
        <p14:creationId xmlns:p14="http://schemas.microsoft.com/office/powerpoint/2010/main" val="575120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Main Event</vt:lpstr>
      <vt:lpstr>FIVE STONES OF VICTORY </vt:lpstr>
      <vt:lpstr>PowerPoint Presentation</vt:lpstr>
      <vt:lpstr>1. Faith</vt:lpstr>
      <vt:lpstr>2. Obedience </vt:lpstr>
      <vt:lpstr>3. Praise</vt:lpstr>
      <vt:lpstr>4. Trust</vt:lpstr>
      <vt:lpstr>5. Courage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STONES OF VICTORY </dc:title>
  <dc:creator>Unknown User</dc:creator>
  <cp:lastModifiedBy>Unknown User</cp:lastModifiedBy>
  <cp:revision>2</cp:revision>
  <dcterms:created xsi:type="dcterms:W3CDTF">2019-09-24T07:05:29Z</dcterms:created>
  <dcterms:modified xsi:type="dcterms:W3CDTF">2019-09-24T07:45:34Z</dcterms:modified>
</cp:coreProperties>
</file>