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CFA8128-6B2B-4E48-8231-646B64B72F13}" type="datetimeFigureOut">
              <a:rPr lang="en-US" smtClean="0"/>
              <a:t>4/12/2020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9C2E9A5-9387-4C90-9682-7AFE82E949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FA8128-6B2B-4E48-8231-646B64B72F1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E9A5-9387-4C90-9682-7AFE82E949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FA8128-6B2B-4E48-8231-646B64B72F1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E9A5-9387-4C90-9682-7AFE82E949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CFA8128-6B2B-4E48-8231-646B64B72F13}" type="datetimeFigureOut">
              <a:rPr lang="en-US" smtClean="0"/>
              <a:t>4/12/2020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9C2E9A5-9387-4C90-9682-7AFE82E949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CFA8128-6B2B-4E48-8231-646B64B72F13}" type="datetimeFigureOut">
              <a:rPr lang="en-US" smtClean="0"/>
              <a:t>4/12/2020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9C2E9A5-9387-4C90-9682-7AFE82E9491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CFA8128-6B2B-4E48-8231-646B64B72F13}" type="datetimeFigureOut">
              <a:rPr lang="en-US" smtClean="0"/>
              <a:t>4/12/2020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9C2E9A5-9387-4C90-9682-7AFE82E949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FA8128-6B2B-4E48-8231-646B64B72F13}" type="datetimeFigureOut">
              <a:rPr lang="en-US" smtClean="0"/>
              <a:t>4/12/2020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9C2E9A5-9387-4C90-9682-7AFE82E949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FA8128-6B2B-4E48-8231-646B64B72F13}"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E9A5-9387-4C90-9682-7AFE82E949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CFA8128-6B2B-4E48-8231-646B64B72F13}" type="datetimeFigureOut">
              <a:rPr lang="en-US" smtClean="0"/>
              <a:t>4/12/2020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9C2E9A5-9387-4C90-9682-7AFE82E949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CFA8128-6B2B-4E48-8231-646B64B72F13}" type="datetimeFigureOut">
              <a:rPr lang="en-US" smtClean="0"/>
              <a:t>4/12/2020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9C2E9A5-9387-4C90-9682-7AFE82E949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CFA8128-6B2B-4E48-8231-646B64B72F13}" type="datetimeFigureOut">
              <a:rPr lang="en-US" smtClean="0"/>
              <a:t>4/12/2020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9C2E9A5-9387-4C90-9682-7AFE82E949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CFA8128-6B2B-4E48-8231-646B64B72F13}" type="datetimeFigureOut">
              <a:rPr lang="en-US" smtClean="0"/>
              <a:t>4/12/2020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9C2E9A5-9387-4C90-9682-7AFE82E949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11-15" TargetMode="External"/><Relationship Id="rId2" Type="http://schemas.openxmlformats.org/officeDocument/2006/relationships/hyperlink" Target="tel: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tel:12-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tel: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839200" cy="1143000"/>
          </a:xfrm>
        </p:spPr>
        <p:txBody>
          <a:bodyPr>
            <a:noAutofit/>
          </a:bodyPr>
          <a:lstStyle/>
          <a:p>
            <a:pPr algn="ctr"/>
            <a:r>
              <a:rPr lang="en-US" sz="5400" b="1" dirty="0" smtClean="0">
                <a:effectLst>
                  <a:outerShdw blurRad="38100" dist="38100" dir="2700000" algn="tl">
                    <a:srgbClr val="000000">
                      <a:alpha val="43137"/>
                    </a:srgbClr>
                  </a:outerShdw>
                </a:effectLst>
              </a:rPr>
              <a:t>IF CHRIST HAS NOT RISEN</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419600" y="6172200"/>
            <a:ext cx="4724400" cy="685800"/>
          </a:xfrm>
        </p:spPr>
        <p:txBody>
          <a:bodyPr/>
          <a:lstStyle/>
          <a:p>
            <a:r>
              <a:rPr lang="en-US" b="1" i="1" dirty="0" smtClean="0">
                <a:solidFill>
                  <a:schemeClr val="accent6">
                    <a:lumMod val="40000"/>
                    <a:lumOff val="60000"/>
                  </a:schemeClr>
                </a:solidFill>
              </a:rPr>
              <a:t>By Rev J K Chemweno</a:t>
            </a:r>
            <a:endParaRPr lang="en-US" b="1" i="1" dirty="0">
              <a:solidFill>
                <a:schemeClr val="accent6">
                  <a:lumMod val="40000"/>
                  <a:lumOff val="60000"/>
                </a:schemeClr>
              </a:solidFill>
            </a:endParaRPr>
          </a:p>
        </p:txBody>
      </p:sp>
    </p:spTree>
    <p:extLst>
      <p:ext uri="{BB962C8B-B14F-4D97-AF65-F5344CB8AC3E}">
        <p14:creationId xmlns:p14="http://schemas.microsoft.com/office/powerpoint/2010/main" val="3622428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 ARE NOT TO BE PITIED.</a:t>
            </a:r>
            <a:endParaRPr lang="en-US" dirty="0">
              <a:solidFill>
                <a:srgbClr val="FF0000"/>
              </a:solidFill>
            </a:endParaRPr>
          </a:p>
        </p:txBody>
      </p:sp>
      <p:sp>
        <p:nvSpPr>
          <p:cNvPr id="3" name="Content Placeholder 2"/>
          <p:cNvSpPr>
            <a:spLocks noGrp="1"/>
          </p:cNvSpPr>
          <p:nvPr>
            <p:ph idx="1"/>
          </p:nvPr>
        </p:nvSpPr>
        <p:spPr/>
        <p:txBody>
          <a:bodyPr/>
          <a:lstStyle/>
          <a:p>
            <a:r>
              <a:rPr lang="en-US" dirty="0"/>
              <a:t>Verse 19: If Christ has not been raised, then "we are of all men most to be pitied." But since Christ has been raised, we are not to be pitied.</a:t>
            </a:r>
            <a:br>
              <a:rPr lang="en-US" dirty="0"/>
            </a:br>
            <a:endParaRPr lang="en-US" dirty="0"/>
          </a:p>
        </p:txBody>
      </p:sp>
    </p:spTree>
    <p:extLst>
      <p:ext uri="{BB962C8B-B14F-4D97-AF65-F5344CB8AC3E}">
        <p14:creationId xmlns:p14="http://schemas.microsoft.com/office/powerpoint/2010/main" val="282080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Matthew 28:</a:t>
            </a:r>
            <a:r>
              <a:rPr lang="en-US" b="1" u="sng" dirty="0" smtClean="0">
                <a:solidFill>
                  <a:srgbClr val="FF0000"/>
                </a:solidFill>
                <a:effectLst>
                  <a:outerShdw blurRad="38100" dist="38100" dir="2700000" algn="tl">
                    <a:srgbClr val="000000">
                      <a:alpha val="43137"/>
                    </a:srgbClr>
                  </a:outerShdw>
                </a:effectLst>
                <a:hlinkClick r:id="rId2"/>
              </a:rPr>
              <a:t>2-4</a:t>
            </a:r>
            <a:r>
              <a:rPr lang="en-US" b="1" dirty="0" smtClean="0">
                <a:solidFill>
                  <a:srgbClr val="FF0000"/>
                </a:solidFill>
                <a:effectLst>
                  <a:outerShdw blurRad="38100" dist="38100" dir="2700000" algn="tl">
                    <a:srgbClr val="000000">
                      <a:alpha val="43137"/>
                    </a:srgbClr>
                  </a:outerShdw>
                </a:effectLst>
              </a:rPr>
              <a:t>,</a:t>
            </a:r>
            <a:r>
              <a:rPr lang="en-US" b="1" u="sng" dirty="0" smtClean="0">
                <a:solidFill>
                  <a:srgbClr val="FF0000"/>
                </a:solidFill>
                <a:effectLst>
                  <a:outerShdw blurRad="38100" dist="38100" dir="2700000" algn="tl">
                    <a:srgbClr val="000000">
                      <a:alpha val="43137"/>
                    </a:srgbClr>
                  </a:outerShdw>
                </a:effectLst>
                <a:hlinkClick r:id="rId3"/>
              </a:rPr>
              <a:t>11-15</a:t>
            </a:r>
            <a:r>
              <a:rPr lang="en-US" b="1" dirty="0" smtClean="0">
                <a:solidFill>
                  <a:srgbClr val="FF0000"/>
                </a:solidFill>
                <a:effectLst>
                  <a:outerShdw blurRad="38100" dist="38100" dir="2700000" algn="tl">
                    <a:srgbClr val="000000">
                      <a:alpha val="43137"/>
                    </a:srgbClr>
                  </a:outerShdw>
                </a:effectLst>
              </a:rPr>
              <a:t> KJV</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And</a:t>
            </a:r>
            <a:r>
              <a:rPr lang="en-US" dirty="0"/>
              <a:t>, behold, there was a great earthquake: for the angel of the Lord descended from heaven, and came and rolled back the stone from the door, and sat upon it. [3] His countenance was like lightning, and his raiment white as snow: [4] And for fear of him the keepers did shake, and became as dead men. [11] Now when they were going, behold, some of the watch came into the city, and </a:t>
            </a:r>
            <a:r>
              <a:rPr lang="en-US" dirty="0" err="1"/>
              <a:t>shewed</a:t>
            </a:r>
            <a:r>
              <a:rPr lang="en-US" dirty="0"/>
              <a:t> unto the chief priests all the things that were done. [12] And when they were assembled with the elders, and had taken counsel, they gave large money unto the soldiers, [13] Saying, Say ye, His disciples came by night, and stole him away while we slept. [14] And if this come to the governor's ears, we will persuade him, and secure you. [15] So they took the money, and did as they were taught: and this saying is commonly reported among the Jews until this day</a:t>
            </a:r>
            <a:r>
              <a:rPr lang="en-US" dirty="0" smtClean="0"/>
              <a:t>.</a:t>
            </a:r>
            <a:endParaRPr lang="en-US" dirty="0"/>
          </a:p>
        </p:txBody>
      </p:sp>
    </p:spTree>
    <p:extLst>
      <p:ext uri="{BB962C8B-B14F-4D97-AF65-F5344CB8AC3E}">
        <p14:creationId xmlns:p14="http://schemas.microsoft.com/office/powerpoint/2010/main" val="375377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effectLst>
                  <a:outerShdw blurRad="38100" dist="38100" dir="2700000" algn="tl">
                    <a:srgbClr val="000000">
                      <a:alpha val="43137"/>
                    </a:srgbClr>
                  </a:outerShdw>
                </a:effectLst>
              </a:rPr>
              <a:t>1 Corinthians 15:</a:t>
            </a:r>
            <a:r>
              <a:rPr lang="en-US" b="1" u="sng" dirty="0" smtClean="0">
                <a:solidFill>
                  <a:srgbClr val="FF0000"/>
                </a:solidFill>
                <a:effectLst>
                  <a:outerShdw blurRad="38100" dist="38100" dir="2700000" algn="tl">
                    <a:srgbClr val="000000">
                      <a:alpha val="43137"/>
                    </a:srgbClr>
                  </a:outerShdw>
                </a:effectLst>
                <a:hlinkClick r:id="rId2"/>
              </a:rPr>
              <a:t>12-20</a:t>
            </a:r>
            <a:r>
              <a:rPr lang="en-US" b="1" dirty="0" smtClean="0">
                <a:solidFill>
                  <a:srgbClr val="FF0000"/>
                </a:solidFill>
                <a:effectLst>
                  <a:outerShdw blurRad="38100" dist="38100" dir="2700000" algn="tl">
                    <a:srgbClr val="000000">
                      <a:alpha val="43137"/>
                    </a:srgbClr>
                  </a:outerShdw>
                </a:effectLst>
              </a:rPr>
              <a:t> KJV</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Now </a:t>
            </a:r>
            <a:r>
              <a:rPr lang="en-US" dirty="0"/>
              <a:t>if Christ be preached that he rose from the dead, how say some among you that there is no resurrection of the dead? [13] But if there be no resurrection of the dead, then is Christ not risen: [14] And if Christ be not risen, then is our preaching vain, and your faith is also vain. [15] Yea, and we are found false witnesses of God; because we have testified of God that he raised up Christ: whom he raised not up, if so be that the dead rise not. [16] For if the dead rise not, then is not Christ raised: [17] And if Christ be not raised, your faith is vain; ye are yet in your sins. [18] Then they also which are fallen asleep in Christ are perished. [19] If in this life only we have hope in Christ, we are of all men most miserable. [20] But now is Christ risen from the dead, and become the </a:t>
            </a:r>
            <a:r>
              <a:rPr lang="en-US" dirty="0" err="1"/>
              <a:t>firstfruits</a:t>
            </a:r>
            <a:r>
              <a:rPr lang="en-US" dirty="0"/>
              <a:t> of them that slept</a:t>
            </a:r>
            <a:r>
              <a:rPr lang="en-US" dirty="0" smtClean="0"/>
              <a:t>.</a:t>
            </a:r>
            <a:endParaRPr lang="en-US" dirty="0"/>
          </a:p>
        </p:txBody>
      </p:sp>
    </p:spTree>
    <p:extLst>
      <p:ext uri="{BB962C8B-B14F-4D97-AF65-F5344CB8AC3E}">
        <p14:creationId xmlns:p14="http://schemas.microsoft.com/office/powerpoint/2010/main" val="182518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Paul says there are </a:t>
            </a:r>
            <a:r>
              <a:rPr lang="en-US" b="1" i="1" dirty="0">
                <a:solidFill>
                  <a:srgbClr val="FF0000"/>
                </a:solidFill>
              </a:rPr>
              <a:t>six things </a:t>
            </a:r>
            <a:r>
              <a:rPr lang="en-US" dirty="0"/>
              <a:t>that would be in shambles if Christ did not rise from the dead. Then verse 20 reverses the whole paragraph: "But in fact Christ has been raised from the dead." So let's look at those six things.</a:t>
            </a:r>
            <a:br>
              <a:rPr lang="en-US" dirty="0"/>
            </a:br>
            <a:endParaRPr lang="en-US" dirty="0"/>
          </a:p>
        </p:txBody>
      </p:sp>
    </p:spTree>
    <p:extLst>
      <p:ext uri="{BB962C8B-B14F-4D97-AF65-F5344CB8AC3E}">
        <p14:creationId xmlns:p14="http://schemas.microsoft.com/office/powerpoint/2010/main" val="170738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PREACHING IS NOT IN VAIN</a:t>
            </a:r>
            <a:endParaRPr lang="en-US" dirty="0">
              <a:solidFill>
                <a:srgbClr val="FF0000"/>
              </a:solidFill>
            </a:endParaRPr>
          </a:p>
        </p:txBody>
      </p:sp>
      <p:sp>
        <p:nvSpPr>
          <p:cNvPr id="3" name="Content Placeholder 2"/>
          <p:cNvSpPr>
            <a:spLocks noGrp="1"/>
          </p:cNvSpPr>
          <p:nvPr>
            <p:ph idx="1"/>
          </p:nvPr>
        </p:nvSpPr>
        <p:spPr/>
        <p:txBody>
          <a:bodyPr/>
          <a:lstStyle/>
          <a:p>
            <a:r>
              <a:rPr lang="en-US" dirty="0"/>
              <a:t>Verse 14: "If Christ has not been raised, then our preaching is in vain." But since Christ has been raised, our preaching is not in vain.</a:t>
            </a:r>
            <a:br>
              <a:rPr lang="en-US" dirty="0"/>
            </a:br>
            <a:r>
              <a:rPr lang="en-US" dirty="0"/>
              <a:t>1 Corinthians 1:18 KJV</a:t>
            </a:r>
            <a:br>
              <a:rPr lang="en-US" dirty="0"/>
            </a:br>
            <a:r>
              <a:rPr lang="en-US" dirty="0"/>
              <a:t>For the preaching of the cross is to them that perish foolishness; but unto us which are saved it is the power of God.</a:t>
            </a:r>
            <a:br>
              <a:rPr lang="en-US" dirty="0"/>
            </a:br>
            <a:endParaRPr lang="en-US" dirty="0"/>
          </a:p>
        </p:txBody>
      </p:sp>
    </p:spTree>
    <p:extLst>
      <p:ext uri="{BB962C8B-B14F-4D97-AF65-F5344CB8AC3E}">
        <p14:creationId xmlns:p14="http://schemas.microsoft.com/office/powerpoint/2010/main" val="406711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FAITH IS NOT IN VAIN.</a:t>
            </a:r>
            <a:endParaRPr lang="en-US" dirty="0">
              <a:solidFill>
                <a:srgbClr val="FF0000"/>
              </a:solidFill>
            </a:endParaRPr>
          </a:p>
        </p:txBody>
      </p:sp>
      <p:sp>
        <p:nvSpPr>
          <p:cNvPr id="3" name="Content Placeholder 2"/>
          <p:cNvSpPr>
            <a:spLocks noGrp="1"/>
          </p:cNvSpPr>
          <p:nvPr>
            <p:ph idx="1"/>
          </p:nvPr>
        </p:nvSpPr>
        <p:spPr/>
        <p:txBody>
          <a:bodyPr/>
          <a:lstStyle/>
          <a:p>
            <a:r>
              <a:rPr lang="en-US" dirty="0"/>
              <a:t>Verse 14: " . . . and your faith is in vain." But since Christ has been raised, our faith is not in vain.</a:t>
            </a:r>
            <a:br>
              <a:rPr lang="en-US" dirty="0"/>
            </a:br>
            <a:endParaRPr lang="en-US" dirty="0"/>
          </a:p>
        </p:txBody>
      </p:sp>
    </p:spTree>
    <p:extLst>
      <p:ext uri="{BB962C8B-B14F-4D97-AF65-F5344CB8AC3E}">
        <p14:creationId xmlns:p14="http://schemas.microsoft.com/office/powerpoint/2010/main" val="381609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WE ARE NOT FALSE WITNESSES ABOUT THE WORK OF GOD.</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t>Verse 15: If Christ has not been raised, "we are found to be misrepresenting God [literally: we are false witnesses], because we testified of God that he raised Christ." But since Christ has been raised, the apostles are not false witnesses about the work of God.</a:t>
            </a:r>
            <a:br>
              <a:rPr lang="en-US" dirty="0"/>
            </a:br>
            <a:endParaRPr lang="en-US" dirty="0" smtClean="0"/>
          </a:p>
          <a:p>
            <a:r>
              <a:rPr lang="en-US" smtClean="0">
                <a:solidFill>
                  <a:srgbClr val="FFFF00"/>
                </a:solidFill>
              </a:rPr>
              <a:t>1John </a:t>
            </a:r>
            <a:r>
              <a:rPr lang="en-US" dirty="0">
                <a:solidFill>
                  <a:srgbClr val="FFFF00"/>
                </a:solidFill>
              </a:rPr>
              <a:t>1:</a:t>
            </a:r>
            <a:r>
              <a:rPr lang="en-US" u="sng" dirty="0">
                <a:solidFill>
                  <a:srgbClr val="FFFF00"/>
                </a:solidFill>
                <a:hlinkClick r:id="rId2"/>
              </a:rPr>
              <a:t>1-3</a:t>
            </a:r>
            <a:r>
              <a:rPr lang="en-US" dirty="0">
                <a:solidFill>
                  <a:srgbClr val="FFFF00"/>
                </a:solidFill>
              </a:rPr>
              <a:t> KJV</a:t>
            </a:r>
            <a:r>
              <a:rPr lang="en-US" dirty="0"/>
              <a:t/>
            </a:r>
            <a:br>
              <a:rPr lang="en-US" dirty="0"/>
            </a:br>
            <a:r>
              <a:rPr lang="en-US" dirty="0"/>
              <a:t>That which was from the beginning, which we have heard, which we have seen with our eyes, which we have looked upon, and our hands have handled, of the Word of life; [2] (For the life was manifested, and we have seen it, and bear witness, and </a:t>
            </a:r>
            <a:r>
              <a:rPr lang="en-US" dirty="0" err="1"/>
              <a:t>shew</a:t>
            </a:r>
            <a:r>
              <a:rPr lang="en-US" dirty="0"/>
              <a:t> unto you that eternal life, which was with the Father, and was manifested unto us;) [3] That which we have seen and heard declare we unto you, that ye also may have fellowship with us: and truly our fellowship is with the Father, and with his Son Jesus Christ.</a:t>
            </a:r>
            <a:endParaRPr lang="en-US" dirty="0"/>
          </a:p>
        </p:txBody>
      </p:sp>
    </p:spTree>
    <p:extLst>
      <p:ext uri="{BB962C8B-B14F-4D97-AF65-F5344CB8AC3E}">
        <p14:creationId xmlns:p14="http://schemas.microsoft.com/office/powerpoint/2010/main" val="183034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WE ARE NOT STILL IN OUR SINS.</a:t>
            </a:r>
            <a:endParaRPr lang="en-US" dirty="0">
              <a:solidFill>
                <a:srgbClr val="FF0000"/>
              </a:solidFill>
            </a:endParaRPr>
          </a:p>
        </p:txBody>
      </p:sp>
      <p:sp>
        <p:nvSpPr>
          <p:cNvPr id="3" name="Content Placeholder 2"/>
          <p:cNvSpPr>
            <a:spLocks noGrp="1"/>
          </p:cNvSpPr>
          <p:nvPr>
            <p:ph idx="1"/>
          </p:nvPr>
        </p:nvSpPr>
        <p:spPr/>
        <p:txBody>
          <a:bodyPr/>
          <a:lstStyle/>
          <a:p>
            <a:r>
              <a:rPr lang="en-US" dirty="0"/>
              <a:t>Verse 17: "If Christ has not been raised then your faith is futile and you are still in your sins." But since Christ has been raised, we are not still in our sins.</a:t>
            </a:r>
            <a:br>
              <a:rPr lang="en-US" dirty="0"/>
            </a:br>
            <a:endParaRPr lang="en-US" dirty="0"/>
          </a:p>
        </p:txBody>
      </p:sp>
    </p:spTree>
    <p:extLst>
      <p:ext uri="{BB962C8B-B14F-4D97-AF65-F5344CB8AC3E}">
        <p14:creationId xmlns:p14="http://schemas.microsoft.com/office/powerpoint/2010/main" val="230496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THE DEAD IN CHRIST HAVE NOT PERISHED.</a:t>
            </a:r>
            <a:endParaRPr lang="en-US" dirty="0">
              <a:solidFill>
                <a:srgbClr val="FF0000"/>
              </a:solidFill>
            </a:endParaRPr>
          </a:p>
        </p:txBody>
      </p:sp>
      <p:sp>
        <p:nvSpPr>
          <p:cNvPr id="3" name="Content Placeholder 2"/>
          <p:cNvSpPr>
            <a:spLocks noGrp="1"/>
          </p:cNvSpPr>
          <p:nvPr>
            <p:ph idx="1"/>
          </p:nvPr>
        </p:nvSpPr>
        <p:spPr/>
        <p:txBody>
          <a:bodyPr/>
          <a:lstStyle/>
          <a:p>
            <a:r>
              <a:rPr lang="en-US" dirty="0"/>
              <a:t>Verse 18: If Christ has not been raised, then "those who have fallen asleep in Christ have perished." But since Christ has been raised, the dead in Christ have not perished.</a:t>
            </a:r>
            <a:br>
              <a:rPr lang="en-US" dirty="0"/>
            </a:br>
            <a:endParaRPr lang="en-US" dirty="0"/>
          </a:p>
        </p:txBody>
      </p:sp>
    </p:spTree>
    <p:extLst>
      <p:ext uri="{BB962C8B-B14F-4D97-AF65-F5344CB8AC3E}">
        <p14:creationId xmlns:p14="http://schemas.microsoft.com/office/powerpoint/2010/main" val="1742685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TotalTime>
  <Words>744</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IF CHRIST HAS NOT RISEN</vt:lpstr>
      <vt:lpstr>Matthew 28:2-4,11-15 KJV</vt:lpstr>
      <vt:lpstr>1 Corinthians 15:12-20 KJV</vt:lpstr>
      <vt:lpstr>PowerPoint Presentation</vt:lpstr>
      <vt:lpstr>OUR PREACHING IS NOT IN VAIN</vt:lpstr>
      <vt:lpstr>OUR FAITH IS NOT IN VAIN.</vt:lpstr>
      <vt:lpstr>WE ARE NOT FALSE WITNESSES ABOUT THE WORK OF GOD.</vt:lpstr>
      <vt:lpstr>WE ARE NOT STILL IN OUR SINS.</vt:lpstr>
      <vt:lpstr>THE DEAD IN CHRIST HAVE NOT PERISHED.</vt:lpstr>
      <vt:lpstr>WE ARE NOT TO BE PITIED.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CHRIST HAS NOT BEEN RAISED</dc:title>
  <dc:creator>hp</dc:creator>
  <cp:lastModifiedBy>hp</cp:lastModifiedBy>
  <cp:revision>5</cp:revision>
  <dcterms:created xsi:type="dcterms:W3CDTF">2020-04-11T20:22:36Z</dcterms:created>
  <dcterms:modified xsi:type="dcterms:W3CDTF">2020-04-12T03:53:05Z</dcterms:modified>
</cp:coreProperties>
</file>