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2A749A-E2A2-4299-B7EC-062969615F3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D91498-ECDF-4CF4-BEEF-43BDD6EEBD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WHEN GOD LEADS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6324600"/>
            <a:ext cx="3962400" cy="685800"/>
          </a:xfrm>
        </p:spPr>
        <p:txBody>
          <a:bodyPr/>
          <a:lstStyle/>
          <a:p>
            <a:r>
              <a:rPr lang="en-US" dirty="0" smtClean="0"/>
              <a:t>By Rev Chemweno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END -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0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TEXT: JEREMIAH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10:4 KJV</a:t>
            </a:r>
            <a:br>
              <a:rPr lang="en-US" dirty="0"/>
            </a:br>
            <a:r>
              <a:rPr lang="en-US" dirty="0"/>
              <a:t>And when he </a:t>
            </a:r>
            <a:r>
              <a:rPr lang="en-US" dirty="0" err="1"/>
              <a:t>putteth</a:t>
            </a:r>
            <a:r>
              <a:rPr lang="en-US" dirty="0"/>
              <a:t> forth his own sheep, he </a:t>
            </a:r>
            <a:r>
              <a:rPr lang="en-US" dirty="0" err="1"/>
              <a:t>goeth</a:t>
            </a:r>
            <a:r>
              <a:rPr lang="en-US" dirty="0"/>
              <a:t> before them, and the sheep follow him: for they know his voice.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No barrier will stop you</a:t>
            </a:r>
            <a:br>
              <a:rPr lang="en-US" dirty="0"/>
            </a:br>
            <a:r>
              <a:rPr lang="en-US" dirty="0"/>
              <a:t>- You will not struggle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 He goes before the </a:t>
            </a:r>
            <a:r>
              <a:rPr lang="en-US" dirty="0" smtClean="0"/>
              <a:t>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9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3:12 KJV</a:t>
            </a:r>
            <a:br>
              <a:rPr lang="en-US" dirty="0"/>
            </a:br>
            <a:r>
              <a:rPr lang="en-US" dirty="0"/>
              <a:t>And he said, Certainly I will be with thee; and this shall be a token unto thee, that I have sent thee: When thou hast brought forth the people out of Egypt, ye shall serve God upon this mountain.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 You enjoy His companionship 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He goes with the </a:t>
            </a:r>
            <a:r>
              <a:rPr lang="en-US" dirty="0" smtClean="0"/>
              <a:t>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Judges 6:14 KJV</a:t>
            </a:r>
            <a:br>
              <a:rPr lang="en-US" dirty="0"/>
            </a:br>
            <a:r>
              <a:rPr lang="en-US" dirty="0"/>
              <a:t>And the Lord looked upon him, and said, Go in this thy might, and thou shalt save Israel from the hand of the </a:t>
            </a:r>
            <a:r>
              <a:rPr lang="en-US" dirty="0" err="1"/>
              <a:t>Midianites</a:t>
            </a:r>
            <a:r>
              <a:rPr lang="en-US" dirty="0"/>
              <a:t>: have not I sent thee?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He empowers the led to accomplish His </a:t>
            </a:r>
            <a:r>
              <a:rPr lang="en-US" dirty="0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9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Philippians 2:13 KJV</a:t>
            </a:r>
            <a:br>
              <a:rPr lang="en-US" dirty="0"/>
            </a:br>
            <a:r>
              <a:rPr lang="en-US" dirty="0"/>
              <a:t>For it is God which </a:t>
            </a:r>
            <a:r>
              <a:rPr lang="en-US" dirty="0" err="1"/>
              <a:t>worketh</a:t>
            </a:r>
            <a:r>
              <a:rPr lang="en-US" dirty="0"/>
              <a:t> in you both to will and to do of his good pleasure.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He works through the </a:t>
            </a:r>
            <a:r>
              <a:rPr lang="en-US" dirty="0" smtClean="0"/>
              <a:t>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16:20 KJV</a:t>
            </a:r>
            <a:br>
              <a:rPr lang="en-US" dirty="0"/>
            </a:br>
            <a:r>
              <a:rPr lang="en-US" dirty="0"/>
              <a:t>And they went forth, and preached every where, the Lord working with them, and confirming the word with signs following. Amen.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He works with the led </a:t>
            </a:r>
          </a:p>
        </p:txBody>
      </p:sp>
    </p:spTree>
    <p:extLst>
      <p:ext uri="{BB962C8B-B14F-4D97-AF65-F5344CB8AC3E}">
        <p14:creationId xmlns:p14="http://schemas.microsoft.com/office/powerpoint/2010/main" val="37763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23:20 KJV</a:t>
            </a:r>
            <a:br>
              <a:rPr lang="en-US" dirty="0"/>
            </a:br>
            <a:r>
              <a:rPr lang="en-US" dirty="0"/>
              <a:t>Behold, I send an Angel before thee, to keep thee in the way, and to bring thee into the place which I have prepared.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 He protects the led </a:t>
            </a:r>
          </a:p>
        </p:txBody>
      </p:sp>
    </p:spTree>
    <p:extLst>
      <p:ext uri="{BB962C8B-B14F-4D97-AF65-F5344CB8AC3E}">
        <p14:creationId xmlns:p14="http://schemas.microsoft.com/office/powerpoint/2010/main" val="6994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Thessalonians 5:24 KJV</a:t>
            </a:r>
            <a:br>
              <a:rPr lang="en-US" dirty="0"/>
            </a:br>
            <a:r>
              <a:rPr lang="en-US" dirty="0"/>
              <a:t>Faithful is he that </a:t>
            </a:r>
            <a:r>
              <a:rPr lang="en-US" dirty="0" err="1"/>
              <a:t>calleth</a:t>
            </a:r>
            <a:r>
              <a:rPr lang="en-US" dirty="0"/>
              <a:t> you, who also will do it.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7. He works for the led </a:t>
            </a:r>
          </a:p>
        </p:txBody>
      </p:sp>
    </p:spTree>
    <p:extLst>
      <p:ext uri="{BB962C8B-B14F-4D97-AF65-F5344CB8AC3E}">
        <p14:creationId xmlns:p14="http://schemas.microsoft.com/office/powerpoint/2010/main" val="1853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357</TotalTime>
  <Words>86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WHEN GOD LEADS</vt:lpstr>
      <vt:lpstr>TEXT: JEREMIAH 35</vt:lpstr>
      <vt:lpstr>1. He goes before the led</vt:lpstr>
      <vt:lpstr>2. He goes with the led</vt:lpstr>
      <vt:lpstr>3. He empowers the led to accomplish His mission</vt:lpstr>
      <vt:lpstr>4. He works through the led</vt:lpstr>
      <vt:lpstr>5. He works with the led </vt:lpstr>
      <vt:lpstr>6. He protects the led </vt:lpstr>
      <vt:lpstr>7. He works for the led </vt:lpstr>
      <vt:lpstr>- END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LEADS</dc:title>
  <dc:creator>hp</dc:creator>
  <cp:lastModifiedBy>hp</cp:lastModifiedBy>
  <cp:revision>9</cp:revision>
  <dcterms:created xsi:type="dcterms:W3CDTF">2019-10-27T04:02:25Z</dcterms:created>
  <dcterms:modified xsi:type="dcterms:W3CDTF">2019-10-28T08:33:01Z</dcterms:modified>
</cp:coreProperties>
</file>